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D1D55-8B6F-4D28-A671-6A830DE9A515}" v="5" dt="2025-06-18T21:31:08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1772" y="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5B26-C74B-E468-7C7D-652A56A4F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C738F-464D-8948-3722-70F470FB5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7A7AD-47F9-044D-6B4E-1C1F4232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B5981-93D7-8A26-040F-1127C379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98921-463B-77BF-9789-903E9A33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7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B440-B989-8320-2FD3-EBCEA300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E0A19-6193-8A0E-9766-535478105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5AA08-9593-2DF4-7C0C-0D665539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6A9BB-025C-10CA-4BEC-033665716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7B3A5-E212-2606-9559-45DAC8F1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1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9F040D-9123-4B4C-35C2-CBC8FC20D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13CAB-E77D-0B5E-47FF-927580454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6519-926D-7E65-F811-18C4456A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EA504-1700-0AD5-CFFC-F5152DB4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3D664-DBFA-D6F5-4614-8019EB56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3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653A-37F9-9281-FA0C-ABA99BDB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425D-B5B0-7DC2-2464-9B6ACFA3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FA5E9-2A75-47B4-5E19-E043B1327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2D7AE-5F9B-C565-DFC7-4BFE3D39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F21A0-CB9D-32B8-DD80-32AFC37B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6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65E2-5DD1-1F54-C4E0-53B5EDC8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843E3-01FC-3640-4F44-A0DDF1C3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82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82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F9BD4-8FB9-27F2-8669-EE94024E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DDDDD-936D-B5C5-722A-B0D9F355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AD276-068D-6E4B-58BE-2E3ABBBB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0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0E3F-1E17-2074-7B8D-3F4E7093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3212-D512-6D3F-C7B2-3749E279E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52316-C10F-F508-EFD0-529663485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5847F-9C78-EA08-BDF2-21E1402F3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5AD8F-4A1F-E57B-3E2A-0741424E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2E316-7900-4A30-BF0E-C1B70742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4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325B-D90E-E6FE-EF10-A7E64808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F307-5AD9-9CA2-7D50-7B35ACDDF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16406-19E4-E214-7F3C-76A935C62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59BEA-428D-3A3A-668A-85F46522B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9DD78-3E26-1CC6-4027-BC1E320D8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A2933-085A-8DEB-2D3A-C741B692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27296-CFD4-9C55-C066-82F58991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E0D49-857E-30D6-E53A-955EA171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1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AE57-43D5-6508-A141-08B8752B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BD3A6-A70A-8115-28F9-FC5256D8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53090-00AA-2684-5849-313FA049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0BF41-C5C8-5104-F38C-199D758C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47A2A-537E-68A6-64B3-838CEA09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05653-0BC9-18EB-1DE3-76BA31B9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DB89A-4471-A5B1-978B-DF371F78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1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EC84-A1AC-236C-7DF4-6AFB3124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8E0E-8658-8F79-DA7C-ADC3C911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90561-C0F0-846A-332F-3F3734B22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F3F31-49F1-60CE-8766-DF8D5071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D4782-92CE-F5B8-C9B0-D5C99772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6F0FF-DD75-B322-2685-72811C47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CCFC-7CCD-EC23-EBC7-A5D72B4A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8C353-AF65-7B7D-7149-22D1F1B66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9DFA7-A917-8DFC-CE3D-0B63885B4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B0923-5F6E-E7C5-B6A5-9114A5FA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03CB3-A8EF-3732-1CFD-91653F18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F47D1-91E3-440E-A7A5-95D273DF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806EB-908E-28CD-E9E5-55A2A6F3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C130C-0BFF-6FD9-514C-E858CD1F1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B4C45-F52F-53A6-50A1-BB0D5E3AC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AE8D8-F7EA-C775-94B0-D380FACDF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3147D-DDC0-B82E-999B-C7AB70599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534" y="4392508"/>
            <a:ext cx="179728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00"/>
                </a:solidFill>
                <a:latin typeface="Calibri"/>
              </a:rPr>
              <a:t>Contact 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76" y="5076996"/>
            <a:ext cx="3438822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0" dirty="0">
                <a:solidFill>
                  <a:srgbClr val="000000"/>
                </a:solidFill>
                <a:latin typeface="Calibri"/>
              </a:rPr>
              <a:t>📍 </a:t>
            </a:r>
            <a:r>
              <a:rPr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2416 Bradley Ave.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Louisville, KY 40217</a:t>
            </a:r>
            <a:endParaRPr lang="en-US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📞 Angelia Roland</a:t>
            </a:r>
            <a:r>
              <a:rPr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812</a:t>
            </a:r>
            <a:r>
              <a:rPr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704 – 9620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📞 Lorene Barnes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(502) 403 – 7813</a:t>
            </a:r>
            <a:r>
              <a:rPr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levelingupward2023@gmail</a:t>
            </a:r>
            <a:r>
              <a:rPr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</a:t>
            </a:r>
            <a:r>
              <a:rPr sz="1600" b="0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6" name="Picture 5" descr="9f431126-4de1-4d14-a384-324f6a1e22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64" y="1221377"/>
            <a:ext cx="3017520" cy="2664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8217" y="3871943"/>
            <a:ext cx="17331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0000"/>
                </a:solidFill>
                <a:latin typeface="Calibri"/>
              </a:rPr>
              <a:t>Our 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AB893-9004-3668-B467-CB863F3A1375}"/>
              </a:ext>
            </a:extLst>
          </p:cNvPr>
          <p:cNvSpPr txBox="1"/>
          <p:nvPr/>
        </p:nvSpPr>
        <p:spPr>
          <a:xfrm>
            <a:off x="6715164" y="4279380"/>
            <a:ext cx="310896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Leveling Up Transitional Care, we believe recovery is not just about sobriety—it's about rebuilding a life with purpose, dignity, and connection. We provide a safe, supportive sober living environment integrated with professional therapy and intensive outpatient services to help individuals reclaim their strength, rebuild trust, and rise into the next chapter of life—stronger than before.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9CD2D-6A21-BE8E-6A72-5F1D70987A6D}"/>
              </a:ext>
            </a:extLst>
          </p:cNvPr>
          <p:cNvSpPr txBox="1"/>
          <p:nvPr/>
        </p:nvSpPr>
        <p:spPr>
          <a:xfrm>
            <a:off x="3468999" y="1923774"/>
            <a:ext cx="28860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Join a community dedicated to growth, recovery, and transformation. Whether you're stepping down from treatment or stepping up to a new chapter, Leveling Up Transitional Care offers the structure and support you need.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427F64-1C62-F5C4-6817-2F8A328C6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141" y="4786096"/>
            <a:ext cx="2931792" cy="2353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60A782-EA58-2F5E-80D3-09D582C3E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39" y="671265"/>
            <a:ext cx="2682679" cy="29983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93F05A-EFC5-2EBB-6042-BBB238C17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638" y="319114"/>
            <a:ext cx="3250800" cy="1600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1DB2C-DADD-7739-D5D3-93A3263995E4}"/>
              </a:ext>
            </a:extLst>
          </p:cNvPr>
          <p:cNvSpPr txBox="1"/>
          <p:nvPr/>
        </p:nvSpPr>
        <p:spPr>
          <a:xfrm>
            <a:off x="6666041" y="199811"/>
            <a:ext cx="3158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Leveling Up Transitional Care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811D143-C94E-CA8F-AC91-A9E3ADA8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3" y="2729582"/>
            <a:ext cx="2555855" cy="17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860" y="879341"/>
            <a:ext cx="28198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0" dirty="0">
                <a:solidFill>
                  <a:srgbClr val="000000"/>
                </a:solidFill>
                <a:latin typeface="Calibri"/>
              </a:rPr>
              <a:t>- Individual Therapy
- Peer Support
- Life Skills Development
- Safe &amp; Supportive Housing</a:t>
            </a:r>
            <a:endParaRPr lang="en-US" sz="1600" b="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0000"/>
                </a:solidFill>
              </a:rPr>
              <a:t>Intensive Outpatient Program (IOP)</a:t>
            </a:r>
            <a:endParaRPr sz="16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4975" y="182880"/>
            <a:ext cx="267413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00"/>
                </a:solidFill>
                <a:latin typeface="Calibri"/>
              </a:rPr>
              <a:t>Inside the House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0862" y="720090"/>
            <a:ext cx="307667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0" dirty="0">
                <a:solidFill>
                  <a:srgbClr val="000000"/>
                </a:solidFill>
                <a:latin typeface="Calibri"/>
              </a:rPr>
              <a:t>Our homes feature:</a:t>
            </a:r>
            <a:r>
              <a:rPr lang="en-US" sz="1600" b="0" dirty="0">
                <a:solidFill>
                  <a:srgbClr val="000000"/>
                </a:solidFill>
                <a:latin typeface="Calibri"/>
              </a:rPr>
              <a:t>
</a:t>
            </a:r>
            <a:r>
              <a:rPr sz="1600" b="0" dirty="0">
                <a:solidFill>
                  <a:srgbClr val="000000"/>
                </a:solidFill>
                <a:latin typeface="Calibri"/>
              </a:rPr>
              <a:t>- Fully-equipped kitchens
- Clean, cozy bedrooms
- Comfortable shared spaces
- Thoughtfully designed for healing</a:t>
            </a:r>
          </a:p>
        </p:txBody>
      </p:sp>
      <p:pic>
        <p:nvPicPr>
          <p:cNvPr id="7" name="Picture 6" descr="52a3b1cb-d612-41ea-8787-02900edc3f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862" y="2286000"/>
            <a:ext cx="145442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103" y="6207824"/>
            <a:ext cx="29465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0" dirty="0">
                <a:solidFill>
                  <a:srgbClr val="000000"/>
                </a:solidFill>
                <a:latin typeface="Calibri"/>
              </a:rPr>
              <a:t>We combine the comfort of sober living with clinical support:
✓ Real-world accountability
✓ Licensed professionals
✓ Recovery community focus</a:t>
            </a:r>
          </a:p>
        </p:txBody>
      </p:sp>
      <p:pic>
        <p:nvPicPr>
          <p:cNvPr id="11" name="Picture 10" descr="b7d5107c-953d-4431-9eaa-7fd533973b3f.png">
            <a:extLst>
              <a:ext uri="{FF2B5EF4-FFF2-40B4-BE49-F238E27FC236}">
                <a16:creationId xmlns:a16="http://schemas.microsoft.com/office/drawing/2014/main" id="{59A62C6A-CC36-5317-AE0A-A52BC5E3E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234" y="2286000"/>
            <a:ext cx="1454420" cy="2286000"/>
          </a:xfrm>
          <a:prstGeom prst="rect">
            <a:avLst/>
          </a:prstGeom>
        </p:spPr>
      </p:pic>
      <p:pic>
        <p:nvPicPr>
          <p:cNvPr id="12" name="Picture 11" descr="35f9910b-15ce-48bd-b1a5-5f1697a3f833.png">
            <a:extLst>
              <a:ext uri="{FF2B5EF4-FFF2-40B4-BE49-F238E27FC236}">
                <a16:creationId xmlns:a16="http://schemas.microsoft.com/office/drawing/2014/main" id="{89D4A394-6FF8-7A26-3E3B-57C1E1109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525" y="4727303"/>
            <a:ext cx="2091350" cy="2743200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7E5C3DBF-884A-416D-894A-027031BFCB79}"/>
              </a:ext>
            </a:extLst>
          </p:cNvPr>
          <p:cNvSpPr txBox="1"/>
          <p:nvPr/>
        </p:nvSpPr>
        <p:spPr>
          <a:xfrm>
            <a:off x="7064068" y="3749115"/>
            <a:ext cx="2994332" cy="342702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05840">
              <a:lnSpc>
                <a:spcPct val="90000"/>
              </a:lnSpc>
              <a:spcBef>
                <a:spcPts val="2500"/>
              </a:spcBef>
              <a:buClr>
                <a:schemeClr val="accent1"/>
              </a:buClr>
              <a:buNone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 in Recovery</a:t>
            </a:r>
          </a:p>
          <a:p>
            <a:pPr marL="0" lvl="1" indent="0" defTabSz="100584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Sober living houses provide essential support for individuals in recovery, helping them transition to independent living.</a:t>
            </a:r>
          </a:p>
          <a:p>
            <a:pPr marL="0" lvl="1" indent="0" defTabSz="100584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None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of Sober Living</a:t>
            </a:r>
          </a:p>
          <a:p>
            <a:pPr marL="0" lvl="1" indent="0" defTabSz="100584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houses offer a safe space, accountability, and peer support, which are crucial for maintaining sobriety.</a:t>
            </a:r>
          </a:p>
          <a:p>
            <a:pPr marL="0" lvl="1" indent="0" defTabSz="100584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None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 Faced</a:t>
            </a:r>
          </a:p>
          <a:p>
            <a:pPr marL="0" lvl="1" indent="0" defTabSz="100584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beneficial, sober living houses can pose challenges such as conflicts among residents and adjustment issues.</a:t>
            </a:r>
          </a:p>
        </p:txBody>
      </p:sp>
      <p:pic>
        <p:nvPicPr>
          <p:cNvPr id="16" name="Picture 15" descr="Cropped shot of a group of businesspeople sitting together and holding hands in a modern office">
            <a:extLst>
              <a:ext uri="{FF2B5EF4-FFF2-40B4-BE49-F238E27FC236}">
                <a16:creationId xmlns:a16="http://schemas.microsoft.com/office/drawing/2014/main" id="{60C5A64D-D196-4F61-9518-3EB132AE7D3F}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rcRect l="15200" r="9165" b="-3"/>
          <a:stretch/>
        </p:blipFill>
        <p:spPr>
          <a:xfrm>
            <a:off x="7064068" y="2014466"/>
            <a:ext cx="2811452" cy="1569661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507010-E9FD-363C-204E-BD5B6C3C1F36}"/>
              </a:ext>
            </a:extLst>
          </p:cNvPr>
          <p:cNvSpPr txBox="1"/>
          <p:nvPr/>
        </p:nvSpPr>
        <p:spPr>
          <a:xfrm>
            <a:off x="199000" y="208300"/>
            <a:ext cx="28520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00"/>
                </a:solidFill>
                <a:latin typeface="Calibri"/>
              </a:rPr>
              <a:t>Why Leveling Up?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634C80-C117-3E6A-C988-4B8E8B5C27C9}"/>
              </a:ext>
            </a:extLst>
          </p:cNvPr>
          <p:cNvSpPr txBox="1"/>
          <p:nvPr/>
        </p:nvSpPr>
        <p:spPr>
          <a:xfrm>
            <a:off x="6811616" y="208300"/>
            <a:ext cx="29274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00"/>
                </a:solidFill>
                <a:latin typeface="Calibri"/>
              </a:rPr>
              <a:t>Why </a:t>
            </a:r>
            <a:r>
              <a:rPr lang="en-US" sz="2800" b="1" dirty="0">
                <a:solidFill>
                  <a:srgbClr val="000000"/>
                </a:solidFill>
                <a:latin typeface="Calibri"/>
              </a:rPr>
              <a:t>Sober Living</a:t>
            </a:r>
            <a:r>
              <a:rPr sz="2800" b="1" dirty="0">
                <a:solidFill>
                  <a:srgbClr val="000000"/>
                </a:solidFill>
                <a:latin typeface="Calibri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5C7962-D23D-B9B1-5559-2298F8D4C956}"/>
              </a:ext>
            </a:extLst>
          </p:cNvPr>
          <p:cNvSpPr txBox="1"/>
          <p:nvPr/>
        </p:nvSpPr>
        <p:spPr>
          <a:xfrm>
            <a:off x="6948116" y="920144"/>
            <a:ext cx="29274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/>
              </a:rPr>
              <a:t>✓ Supportive Community
✓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Structured Environment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Focus on Recovery 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59A480A-B90A-112A-E1BB-DC68189D57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" y="4754880"/>
            <a:ext cx="3019148" cy="1143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315</Words>
  <Application>Microsoft Office PowerPoint</Application>
  <PresentationFormat>Custom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Owner</dc:creator>
  <cp:keywords/>
  <dc:description>generated using python-pptx</dc:description>
  <cp:lastModifiedBy>Amy Horner</cp:lastModifiedBy>
  <cp:revision>3</cp:revision>
  <dcterms:created xsi:type="dcterms:W3CDTF">2013-01-27T09:14:16Z</dcterms:created>
  <dcterms:modified xsi:type="dcterms:W3CDTF">2025-06-18T21:33:02Z</dcterms:modified>
  <cp:category/>
</cp:coreProperties>
</file>